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63" r:id="rId16"/>
    <p:sldId id="273" r:id="rId17"/>
    <p:sldId id="275" r:id="rId18"/>
    <p:sldId id="276" r:id="rId19"/>
    <p:sldId id="277" r:id="rId20"/>
    <p:sldId id="26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70" d="100"/>
          <a:sy n="70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1618E-F58B-4FED-A9FF-EDF42F4A8832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4F8F9-316E-4011-8E05-D0963AA6B5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10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average customer deletes 50% of their email!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F8F9-316E-4011-8E05-D0963AA6B55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average customer deletes 50% of their email!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F8F9-316E-4011-8E05-D0963AA6B55D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Studies show that approximately 30% of emails can be </a:t>
            </a:r>
            <a:r>
              <a:rPr lang="en-US" dirty="0" err="1" smtClean="0"/>
              <a:t>actioned</a:t>
            </a:r>
            <a:r>
              <a:rPr lang="en-US" dirty="0" smtClean="0"/>
              <a:t> in 2 minutes or less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F8F9-316E-4011-8E05-D0963AA6B55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Deferred Items can’t be done in 2 minutes or less and can’t be delegated to others. </a:t>
            </a:r>
          </a:p>
          <a:p>
            <a:r>
              <a:rPr lang="en-US" dirty="0" smtClean="0"/>
              <a:t>This is now something you will need to do. </a:t>
            </a:r>
          </a:p>
          <a:p>
            <a:r>
              <a:rPr lang="en-US" dirty="0" smtClean="0"/>
              <a:t>Studies show that typically only 20% of mails require for you to actually do the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F8F9-316E-4011-8E05-D0963AA6B55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Deferred Items can’t be done in 2 minutes or less and can’t be delegated to others. </a:t>
            </a:r>
          </a:p>
          <a:p>
            <a:r>
              <a:rPr lang="en-US" dirty="0" smtClean="0"/>
              <a:t>This is now something you will need to do. </a:t>
            </a:r>
          </a:p>
          <a:p>
            <a:r>
              <a:rPr lang="en-US" dirty="0" smtClean="0"/>
              <a:t>Studies show that typically only 20% of mails require for you to actually do </a:t>
            </a:r>
            <a:r>
              <a:rPr lang="en-US" smtClean="0"/>
              <a:t>the work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F8F9-316E-4011-8E05-D0963AA6B55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Studies show that approximately 30% of emails can be </a:t>
            </a:r>
            <a:r>
              <a:rPr lang="en-US" dirty="0" err="1" smtClean="0"/>
              <a:t>actioned</a:t>
            </a:r>
            <a:r>
              <a:rPr lang="en-US" smtClean="0"/>
              <a:t> in 2 minutes or less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F8F9-316E-4011-8E05-D0963AA6B55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Studies show that approximately 30% of emails can be </a:t>
            </a:r>
            <a:r>
              <a:rPr lang="en-US" dirty="0" err="1" smtClean="0"/>
              <a:t>actioned</a:t>
            </a:r>
            <a:r>
              <a:rPr lang="en-US" dirty="0" smtClean="0"/>
              <a:t> in 2 minutes or less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F8F9-316E-4011-8E05-D0963AA6B55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Studies show that approximately 30% of emails can be </a:t>
            </a:r>
            <a:r>
              <a:rPr lang="en-US" dirty="0" err="1" smtClean="0"/>
              <a:t>actioned</a:t>
            </a:r>
            <a:r>
              <a:rPr lang="en-US" smtClean="0"/>
              <a:t> in 2 minutes or less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F8F9-316E-4011-8E05-D0963AA6B55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F47D-2321-43AA-8016-C4093D33CD8D}" type="datetime1">
              <a:rPr lang="en-US" smtClean="0"/>
              <a:pPr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C6E3-2CB4-4C87-8D78-F9A3097E1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552FA-D837-4047-B721-17DF3B42F58E}" type="datetime1">
              <a:rPr lang="en-US" smtClean="0"/>
              <a:pPr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C6E3-2CB4-4C87-8D78-F9A3097E1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FA95-D0A5-4C4D-AFDF-EE2F24781B83}" type="datetime1">
              <a:rPr lang="en-US" smtClean="0"/>
              <a:pPr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C6E3-2CB4-4C87-8D78-F9A3097E1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4A18-3A1F-4A6E-8A60-94A23AE48A76}" type="datetime1">
              <a:rPr lang="en-US" smtClean="0"/>
              <a:pPr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C6E3-2CB4-4C87-8D78-F9A3097E1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1495-B143-46CD-B4E2-C50192CF456A}" type="datetime1">
              <a:rPr lang="en-US" smtClean="0"/>
              <a:pPr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C6E3-2CB4-4C87-8D78-F9A3097E1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F4754-BA48-4518-B3E4-E7E5A4A60AFE}" type="datetime1">
              <a:rPr lang="en-US" smtClean="0"/>
              <a:pPr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C6E3-2CB4-4C87-8D78-F9A3097E1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A0B0A-216C-47F9-ADD3-55CA4051D1DF}" type="datetime1">
              <a:rPr lang="en-US" smtClean="0"/>
              <a:pPr/>
              <a:t>3/13/2013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C6E3-2CB4-4C87-8D78-F9A3097E1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A7AE-0D5A-4D9F-B238-0D2D5A16FA9C}" type="datetime1">
              <a:rPr lang="en-US" smtClean="0"/>
              <a:pPr/>
              <a:t>3/13/2013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C6E3-2CB4-4C87-8D78-F9A3097E1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00C2-3723-45B6-A41E-9673CF16841C}" type="datetime1">
              <a:rPr lang="en-US" smtClean="0"/>
              <a:pPr/>
              <a:t>3/13/2013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C6E3-2CB4-4C87-8D78-F9A3097E1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6E15F-AC7B-468E-A098-5D1B040D554E}" type="datetime1">
              <a:rPr lang="en-US" smtClean="0"/>
              <a:pPr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C6E3-2CB4-4C87-8D78-F9A3097E1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D067-7CF7-44EB-9C8D-8362EFB4F17D}" type="datetime1">
              <a:rPr lang="en-US" smtClean="0"/>
              <a:pPr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C6E3-2CB4-4C87-8D78-F9A3097E1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442F6-EE51-4699-853F-CB300A4D08BB}" type="datetime1">
              <a:rPr lang="en-US" smtClean="0"/>
              <a:pPr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9C6E3-2CB4-4C87-8D78-F9A3097E1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icrosoft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Tackling Email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Or a faster way to process all of those messages in your inbox!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C6E3-2CB4-4C87-8D78-F9A3097E1A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533400"/>
            <a:ext cx="42672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Turn An Email Into A Task with Attachment </a:t>
            </a:r>
          </a:p>
          <a:p>
            <a:r>
              <a:rPr lang="en-US" dirty="0" smtClean="0"/>
              <a:t>1) From the Inbox, click on the email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4572000"/>
            <a:ext cx="42672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2) Then, drag the email onto your TASK  tab. The task will pop up for editing (see next slide)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C6E3-2CB4-4C87-8D78-F9A3097E1A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4724400"/>
            <a:ext cx="5029200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 the Down Arrow under Due Date to select a Due Date</a:t>
            </a:r>
          </a:p>
          <a:p>
            <a:r>
              <a:rPr lang="en-US" dirty="0" smtClean="0"/>
              <a:t>Click Categorize to select a category (if you are using categories) or Add a flat to use as a Reminder for Follow Up</a:t>
            </a: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676400" y="3886200"/>
            <a:ext cx="76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800600" y="1295400"/>
            <a:ext cx="990600" cy="3429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C6E3-2CB4-4C87-8D78-F9A3097E1A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C6E3-2CB4-4C87-8D78-F9A3097E1A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5867400"/>
            <a:ext cx="41148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Highlight the contact areas that did not automatically populate and drag to appropriate fields in the Contact form.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191000" y="6019800"/>
            <a:ext cx="3124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C6E3-2CB4-4C87-8D78-F9A3097E1A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C6E3-2CB4-4C87-8D78-F9A3097E1A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Outlook Rules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Rule to Delete</a:t>
            </a:r>
          </a:p>
          <a:p>
            <a:r>
              <a:rPr lang="en-US" dirty="0" smtClean="0"/>
              <a:t>Rule to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C6E3-2CB4-4C87-8D78-F9A3097E1A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838200"/>
            <a:ext cx="396239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Rule to Delete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1800" y="2133600"/>
            <a:ext cx="3962399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400" dirty="0" smtClean="0"/>
              <a:t>Right click on message in Inbox associated with messages you want to Delete automatically</a:t>
            </a:r>
          </a:p>
          <a:p>
            <a:pPr marL="457200" indent="-457200">
              <a:buAutoNum type="arabicParenR"/>
            </a:pPr>
            <a:r>
              <a:rPr lang="en-US" sz="2400" dirty="0" smtClean="0"/>
              <a:t>Then click on Create Rule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019800" y="3962400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C6E3-2CB4-4C87-8D78-F9A3097E1A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C6E3-2CB4-4C87-8D78-F9A3097E1A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C6E3-2CB4-4C87-8D78-F9A3097E1A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838200"/>
            <a:ext cx="396239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Rule to File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10600" y="1524000"/>
            <a:ext cx="3962399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400" dirty="0" smtClean="0"/>
              <a:t>Follow same process as Rule to Delete but change the Folder to the correct one here</a:t>
            </a:r>
          </a:p>
          <a:p>
            <a:pPr marL="457200" indent="-457200">
              <a:buAutoNum type="arabicParenR"/>
            </a:pPr>
            <a:r>
              <a:rPr lang="en-US" sz="2400" dirty="0" smtClean="0"/>
              <a:t>Then click on OK to Create Rule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8305800" y="3886200"/>
            <a:ext cx="685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C6E3-2CB4-4C87-8D78-F9A3097E1A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with the Four D’s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Delete It</a:t>
            </a:r>
          </a:p>
          <a:p>
            <a:r>
              <a:rPr lang="en-US" dirty="0" smtClean="0"/>
              <a:t>Do It</a:t>
            </a:r>
          </a:p>
          <a:p>
            <a:r>
              <a:rPr lang="en-US" dirty="0" smtClean="0"/>
              <a:t>Delegate It</a:t>
            </a:r>
          </a:p>
          <a:p>
            <a:r>
              <a:rPr lang="en-US" dirty="0" smtClean="0"/>
              <a:t>Defer 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C6E3-2CB4-4C87-8D78-F9A3097E1A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/>
              <a:t>Microsoft support online:</a:t>
            </a:r>
          </a:p>
          <a:p>
            <a:pPr>
              <a:buNone/>
            </a:pPr>
            <a:r>
              <a:rPr lang="en-US" dirty="0" smtClean="0">
                <a:hlinkClick r:id="rId3"/>
              </a:rPr>
              <a:t>http://office.microsoft.com</a:t>
            </a:r>
            <a:r>
              <a:rPr lang="en-US" dirty="0" smtClean="0"/>
              <a:t> and then Support.  </a:t>
            </a:r>
          </a:p>
          <a:p>
            <a:pPr>
              <a:buNone/>
            </a:pPr>
            <a:r>
              <a:rPr lang="en-US" sz="2800" dirty="0" smtClean="0"/>
              <a:t>Scroll down to Free Training link (available topics include Excel, Outlook, </a:t>
            </a:r>
            <a:r>
              <a:rPr lang="en-US" sz="2800" dirty="0" err="1" smtClean="0"/>
              <a:t>Powerpoint</a:t>
            </a:r>
            <a:r>
              <a:rPr lang="en-US" sz="2800" dirty="0" smtClean="0"/>
              <a:t>, Word, Access, Project, etc.)</a:t>
            </a:r>
          </a:p>
          <a:p>
            <a:r>
              <a:rPr lang="en-US" sz="3500" u="sng" dirty="0" smtClean="0"/>
              <a:t>Your company </a:t>
            </a:r>
          </a:p>
          <a:p>
            <a:pPr>
              <a:buNone/>
            </a:pPr>
            <a:r>
              <a:rPr lang="en-US" sz="2800" dirty="0" smtClean="0"/>
              <a:t>Some companies offer free online Microsoft courses as part of overall IT package- check with your Help Desk or IT dept.</a:t>
            </a:r>
          </a:p>
          <a:p>
            <a:r>
              <a:rPr lang="en-US" u="sng" dirty="0" smtClean="0"/>
              <a:t>Your local library </a:t>
            </a:r>
          </a:p>
          <a:p>
            <a:pPr>
              <a:buNone/>
            </a:pPr>
            <a:r>
              <a:rPr lang="en-US" sz="2800" dirty="0" smtClean="0"/>
              <a:t>(Non-Fiction, Dewey Decimal area 005)</a:t>
            </a:r>
          </a:p>
          <a:p>
            <a:pPr lvl="1"/>
            <a:r>
              <a:rPr lang="en-US" dirty="0" smtClean="0"/>
              <a:t>Take Back Your Life (Using Microsoft Outlook to Get Organized) by Sally McGhee</a:t>
            </a:r>
          </a:p>
          <a:p>
            <a:pPr lvl="1"/>
            <a:r>
              <a:rPr lang="en-US" dirty="0" smtClean="0"/>
              <a:t>Dummies Series (Outlook for Dummies, etc.)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C6E3-2CB4-4C87-8D78-F9A3097E1A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Delete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it pertain to a goal or project you are currently working on?</a:t>
            </a:r>
          </a:p>
          <a:p>
            <a:r>
              <a:rPr lang="en-US" dirty="0" smtClean="0"/>
              <a:t>Can the information be found somewhere else? (i.e. company library, Internet, etc.) </a:t>
            </a:r>
          </a:p>
          <a:p>
            <a:r>
              <a:rPr lang="en-US" dirty="0" smtClean="0"/>
              <a:t>Will I need to refer back to it in the next 3 months?</a:t>
            </a:r>
          </a:p>
          <a:p>
            <a:r>
              <a:rPr lang="en-US" dirty="0" smtClean="0"/>
              <a:t>Am I required to keep it? (HR, legal, financial)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C6E3-2CB4-4C87-8D78-F9A3097E1A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you complete it in 2 minutes or less?</a:t>
            </a:r>
          </a:p>
          <a:p>
            <a:r>
              <a:rPr lang="en-US" dirty="0" smtClean="0"/>
              <a:t>Can you scan it in 2 minutes or less to see what is needed?</a:t>
            </a:r>
          </a:p>
          <a:p>
            <a:r>
              <a:rPr lang="en-US" dirty="0" smtClean="0"/>
              <a:t>If you can’t do either, then move to the next step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C6E3-2CB4-4C87-8D78-F9A3097E1A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Delegate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you can delegate it over the phone or via email in 2 minutes or less, delegate it now</a:t>
            </a:r>
          </a:p>
          <a:p>
            <a:r>
              <a:rPr lang="en-US" dirty="0" smtClean="0"/>
              <a:t>If you need to provide additional instruction for someone to complete the task, file the original message and add the Task to your Task List</a:t>
            </a:r>
          </a:p>
          <a:p>
            <a:r>
              <a:rPr lang="en-US" dirty="0" smtClean="0"/>
              <a:t>Plan a due date agreeable to both parties to follow up after the delegated activity has been assigned and should be completed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C6E3-2CB4-4C87-8D78-F9A3097E1A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Defer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Prepare to do the actual work at a later time</a:t>
            </a:r>
          </a:p>
          <a:p>
            <a:r>
              <a:rPr lang="en-US" dirty="0" smtClean="0"/>
              <a:t>Break the job into small tasks if it is a large project</a:t>
            </a:r>
          </a:p>
          <a:p>
            <a:r>
              <a:rPr lang="en-US" dirty="0" smtClean="0"/>
              <a:t>Add the task(s) to your Task List and then designate a date/time or create a timeline to complete each task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C6E3-2CB4-4C87-8D78-F9A3097E1A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It Into What It 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an Email into an Appointment</a:t>
            </a:r>
          </a:p>
          <a:p>
            <a:r>
              <a:rPr lang="en-US" dirty="0" smtClean="0"/>
              <a:t>Turn an Email into a Task with Attachment</a:t>
            </a:r>
          </a:p>
          <a:p>
            <a:r>
              <a:rPr lang="en-US" dirty="0" smtClean="0"/>
              <a:t>Turn an Email into a Contact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C6E3-2CB4-4C87-8D78-F9A3097E1A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580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4572000"/>
            <a:ext cx="42672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2) Then, drag the email onto your Calendar tab. The appointment will pop up for editing (see next slide)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048000" y="1981200"/>
            <a:ext cx="457200" cy="2590800"/>
          </a:xfrm>
          <a:prstGeom prst="straightConnector1">
            <a:avLst/>
          </a:prstGeom>
          <a:ln w="127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28600" y="5486400"/>
            <a:ext cx="838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381000"/>
            <a:ext cx="42672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Turn An Email Into An Appointment </a:t>
            </a:r>
          </a:p>
          <a:p>
            <a:r>
              <a:rPr lang="en-US" dirty="0" smtClean="0"/>
              <a:t>1) From the Inbox, click on the email  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C6E3-2CB4-4C87-8D78-F9A3097E1A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90600" y="4267200"/>
            <a:ext cx="5029200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there were attachments or instructions included in the mail, they would also be included in your calendar entry for easy access/reference 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9C6E3-2CB4-4C87-8D78-F9A3097E1A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785</Words>
  <Application>Microsoft Office PowerPoint</Application>
  <PresentationFormat>On-screen Show (4:3)</PresentationFormat>
  <Paragraphs>102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Tackling Email</vt:lpstr>
      <vt:lpstr>Processing with the Four D’s</vt:lpstr>
      <vt:lpstr>Delete It</vt:lpstr>
      <vt:lpstr>Do It</vt:lpstr>
      <vt:lpstr>Delegate It</vt:lpstr>
      <vt:lpstr>Defer It</vt:lpstr>
      <vt:lpstr>Turn It Into What It 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Creating Outlook Rules </vt:lpstr>
      <vt:lpstr>PowerPoint Presentation</vt:lpstr>
      <vt:lpstr>PowerPoint Presentation</vt:lpstr>
      <vt:lpstr>PowerPoint Presentation</vt:lpstr>
      <vt:lpstr>PowerPoint Presentation</vt:lpstr>
      <vt:lpstr>Resources  </vt:lpstr>
    </vt:vector>
  </TitlesOfParts>
  <Company>Delta Air Lines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Tackling Email</dc:title>
  <dc:creator>c72917</dc:creator>
  <cp:lastModifiedBy>Debra Frazier</cp:lastModifiedBy>
  <cp:revision>11</cp:revision>
  <dcterms:created xsi:type="dcterms:W3CDTF">2013-02-05T21:03:21Z</dcterms:created>
  <dcterms:modified xsi:type="dcterms:W3CDTF">2013-03-13T10:18:54Z</dcterms:modified>
</cp:coreProperties>
</file>